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5" r:id="rId9"/>
    <p:sldId id="264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4" autoAdjust="0"/>
    <p:restoredTop sz="94660"/>
  </p:normalViewPr>
  <p:slideViewPr>
    <p:cSldViewPr snapToGrid="0">
      <p:cViewPr varScale="1">
        <p:scale>
          <a:sx n="87" d="100"/>
          <a:sy n="87" d="100"/>
        </p:scale>
        <p:origin x="612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DCC517-5777-4FD3-8D5B-1B78C23F92D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96D522D-2904-4D3A-B261-543FA7035B2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77B53E7-B601-4FA7-AA74-D2D3225B9B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48A74A-8901-4DD9-878A-47D8D6DE20D0}" type="datetimeFigureOut">
              <a:rPr lang="en-US" smtClean="0"/>
              <a:t>7/30/2018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E5F07EF-3617-4891-9D88-8204BE02FF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90CBEB5-A692-438E-BDF9-53EBA2EC06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FC9082-0445-44C7-AD7E-20E9466C0F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87004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8F22F7-411D-4118-A6D1-422BB41E46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0F3B0BD-D668-4CCD-8D4E-2E1B8A650CF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CFF75A3-A74A-44C9-99AD-B4C110CE58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48A74A-8901-4DD9-878A-47D8D6DE20D0}" type="datetimeFigureOut">
              <a:rPr lang="en-US" smtClean="0"/>
              <a:t>7/30/2018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D5BB571-DA1A-4F3D-9C6A-3D0A225E9C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381EEF0-84EE-4926-AFDF-481AB25CB8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FC9082-0445-44C7-AD7E-20E9466C0F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67001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D9F9237-52A9-4EB0-99BB-1E49558F63F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94C39AE-77EF-4DFF-AEDA-CF2E69C1F60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A3E4B42-D2D4-4D89-B14C-AB56FE1C47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48A74A-8901-4DD9-878A-47D8D6DE20D0}" type="datetimeFigureOut">
              <a:rPr lang="en-US" smtClean="0"/>
              <a:t>7/30/2018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A2CDA7E-CAEC-41AF-A7CE-5A150DA4C6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2AA9D9A-6B7E-4ECD-9ECD-98B1429210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FC9082-0445-44C7-AD7E-20E9466C0F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15048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96EE92-CABA-45F4-8A4D-952D999ED8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E69D41A-5AD6-4295-B835-AFC7D4116E4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8C2DA25-514F-4EC4-BBC3-99EB42F40C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48A74A-8901-4DD9-878A-47D8D6DE20D0}" type="datetimeFigureOut">
              <a:rPr lang="en-US" smtClean="0"/>
              <a:t>7/30/2018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70ACD7D-F634-4A7A-AEF8-CCF1BBA655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F4F8CBE-36C1-4859-B25B-7CE41D3458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FC9082-0445-44C7-AD7E-20E9466C0F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66960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469005-F245-4DF2-9EA1-1EDE418E60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67C2A3A-B6ED-4CEA-A9A2-FF98934A5A4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B141B82-A43E-425C-8003-059703562C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48A74A-8901-4DD9-878A-47D8D6DE20D0}" type="datetimeFigureOut">
              <a:rPr lang="en-US" smtClean="0"/>
              <a:t>7/30/2018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DD99823-1B26-458B-B37A-43AD942785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A9B246F-7DC0-4742-A390-FD644E0D2A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FC9082-0445-44C7-AD7E-20E9466C0F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33568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B60412-28D4-486E-9780-A2478AADBA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2A9633B-8EDD-4F08-B677-4FD9876E22A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BC51743-F864-4298-B322-577AFF2FAAF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5F178E1-B9CE-4BF1-9FFA-BB2ED00F2F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48A74A-8901-4DD9-878A-47D8D6DE20D0}" type="datetimeFigureOut">
              <a:rPr lang="en-US" smtClean="0"/>
              <a:t>7/30/2018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DC0BD60-273A-40A1-93D7-7D5463FC9D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05EA406-C55E-423B-8E82-328C180F54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FC9082-0445-44C7-AD7E-20E9466C0F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54509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2BE2D9-10F1-46AD-A5F9-F5D2A068A2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C5EEA84-5357-4102-8F6C-9A8AD0A19B1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AF66B4B-A251-409C-BE90-A2A02215B71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745A7D3-167C-4CB8-99CD-2393578FC63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272622D-F38D-4221-99FE-167D838D0E2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6BB5DD1-DFE2-4089-B026-C5D8A28A0C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48A74A-8901-4DD9-878A-47D8D6DE20D0}" type="datetimeFigureOut">
              <a:rPr lang="en-US" smtClean="0"/>
              <a:t>7/30/2018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FAC3D49-0C19-4838-840C-6073AC4792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A9E2BD5-2D61-4314-9D8E-52FDB91CE4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FC9082-0445-44C7-AD7E-20E9466C0F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22068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7020DC-F6A6-4CC1-BBBC-E247CB7B69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49EA4CD-B1E9-478A-AD67-1E556C11FC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48A74A-8901-4DD9-878A-47D8D6DE20D0}" type="datetimeFigureOut">
              <a:rPr lang="en-US" smtClean="0"/>
              <a:t>7/30/2018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D73C21E-F558-4D7F-8EEA-E06B474F32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E8D425C-D1C5-4D43-A9E6-2DCA32BF85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FC9082-0445-44C7-AD7E-20E9466C0F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47049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EC3B882-49F8-413A-AD5C-55C11CAF40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48A74A-8901-4DD9-878A-47D8D6DE20D0}" type="datetimeFigureOut">
              <a:rPr lang="en-US" smtClean="0"/>
              <a:t>7/30/2018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B85508A-3341-4624-8899-91B80FA443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256EE87-0899-49C7-940D-F2CE4F0F14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FC9082-0445-44C7-AD7E-20E9466C0F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87866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C9C050-86F3-4012-843A-AE18A1DA19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7ED2E0-E828-40A2-B648-993EDF8CF02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3AFF139-6D12-4800-9FD6-22387CA1434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186B649-DA2E-4DF6-8AF4-FCC5626AC6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48A74A-8901-4DD9-878A-47D8D6DE20D0}" type="datetimeFigureOut">
              <a:rPr lang="en-US" smtClean="0"/>
              <a:t>7/30/2018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B4AB66A-5F41-410E-B7B9-3ADD1C67D0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D320ACE-1963-4E2E-B4A0-E42D4A4145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FC9082-0445-44C7-AD7E-20E9466C0F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5378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71B24D-3D86-4087-A8E4-9BBF934ECE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5D0D0DB-B5A9-494E-BF89-53AA6009D6D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9EF32C7-D273-4030-83D5-89E4B5C35C5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56073FC-76BB-4F35-9CB4-A8F88166D6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48A74A-8901-4DD9-878A-47D8D6DE20D0}" type="datetimeFigureOut">
              <a:rPr lang="en-US" smtClean="0"/>
              <a:t>7/30/2018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4BB5D74-7011-4799-AD1E-94CFE109F8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B22E5C6-368B-4EDB-858E-9A3D12DD00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FC9082-0445-44C7-AD7E-20E9466C0F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44313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6737C60-63EC-4484-9693-19518F2AFE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AA41A52-4790-482A-8E9C-DC8E766954C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E97CC18-800D-4109-B756-6C241F9245F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48A74A-8901-4DD9-878A-47D8D6DE20D0}" type="datetimeFigureOut">
              <a:rPr lang="en-US" smtClean="0"/>
              <a:t>7/30/2018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18F6071-AC01-4B48-9C3E-C82910DDD18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BF420F6-2B34-4E00-A953-1EA0830422E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FC9082-0445-44C7-AD7E-20E9466C0F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47962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6458E3E-F684-4FF5-9AEE-D9DBAE60C52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2327" y="183524"/>
            <a:ext cx="11127346" cy="64909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967041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192E8D3-7AF7-4149-95D2-B51D64BA867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2327" y="183524"/>
            <a:ext cx="11127346" cy="64909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629013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8EB3C4E-EEAC-4F6A-8CA2-A638D5A75FE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2327" y="183524"/>
            <a:ext cx="11127346" cy="64909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141856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F7124A2-506A-4127-B6A3-3CECF0A57A3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2327" y="183524"/>
            <a:ext cx="11127346" cy="64909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820179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DF93C8F-C5E5-4FFE-922A-F6CF3ED103A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2327" y="183524"/>
            <a:ext cx="11127346" cy="64909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461369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F071108-3D69-422F-9841-07B83F2F9A1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208" y="0"/>
            <a:ext cx="1174958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409963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EDD0BE4-07BE-4F74-A27B-196F35F4CF1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2327" y="183524"/>
            <a:ext cx="11127346" cy="64909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914338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05192B1-C2AB-485A-A00B-2195B57625A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228600"/>
            <a:ext cx="10972800" cy="6400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899882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28A8FA9-DE05-4341-B99B-8BBC774A3C2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2327" y="183524"/>
            <a:ext cx="11127346" cy="64909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276830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0</Words>
  <Application>Microsoft Office PowerPoint</Application>
  <PresentationFormat>Widescreen</PresentationFormat>
  <Paragraphs>0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DonnaD</dc:creator>
  <cp:lastModifiedBy>DonnaD</cp:lastModifiedBy>
  <cp:revision>1</cp:revision>
  <dcterms:created xsi:type="dcterms:W3CDTF">2018-07-30T22:15:25Z</dcterms:created>
  <dcterms:modified xsi:type="dcterms:W3CDTF">2018-07-30T22:18:14Z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rticulateGUID">
    <vt:lpwstr>6B549D84-084A-4D7C-A2F7-2DB514CD1DD3</vt:lpwstr>
  </property>
  <property fmtid="{D5CDD505-2E9C-101B-9397-08002B2CF9AE}" pid="3" name="ArticulatePath">
    <vt:lpwstr>Presentation1</vt:lpwstr>
  </property>
</Properties>
</file>